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83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CB354-12D6-E19D-6764-676F793B2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78F28-2EBA-F00F-3174-B2F82797D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48102-3C9F-C806-DDCD-443906667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DD641-B355-C013-17BA-6529BEA4C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78830-59D0-2304-BD43-C1F9A0752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5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057C-2607-67ED-8216-9DEEA3376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B89D7-8DE4-6D48-8FF2-28C766813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269C1-424D-374C-6289-E16815B7C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4204E-1344-D187-7D4C-E18AC548A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00912-6570-4AB0-2795-DB62482A7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85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249B-A3BA-49A8-4E03-23DE718D1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6DE91-09DD-55FD-46EE-5DCFAACA3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EC650-38CC-F56D-971B-E1639EB0E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0BC94-94D1-EBD4-7165-C3983550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DF81D-0056-A5EB-14EB-12E05A4C3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7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D835D-A05D-0E9F-BE7B-7EA45A55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93AB2-F49C-EC6E-B115-605B671A4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55F2AD-3EC3-0C22-0644-D1E29B3D2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6F63D-DFAF-3D9C-42C2-254A84542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7E564-62A5-DA64-E067-81DAEF7A2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2B32A-EABF-957A-72EF-968C9114E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9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469CF-92AF-3ACB-E3B4-3AD551D8C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8FA3E-9EFD-DCF1-394C-A7B50EBE1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EDE92-5925-DB97-59A1-17512AD56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0E3D8F-CD32-6516-CBA6-ED45E553E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D6A1EC-99F6-4013-DAE1-980223C846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0679B6-23DB-B47C-CAE2-3D22532D1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159580-B1FD-D184-55F0-CD0AD9CA7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CE379-FA24-E396-B4EE-C33472144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6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F440C-FC30-7022-61E0-70A2141E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5950F4-A33D-AB13-AE6C-78B23630C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C9523D-33EA-86BD-8187-A6DB8D420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30D968-A9F5-4857-579B-2F1F4CD0A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9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98607E-E538-BF68-57C8-8ED7B63F9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4EED49-7B0E-5127-35A7-B9D455C45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FA287-6AE5-E6C3-8F21-E125E4D35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36A1B-E570-7A73-E2AC-2DF88014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A86E9-E786-C8C0-95A3-4CBFFB373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5CF6E-FB9C-55F1-2BDF-5E061E4D1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4428C-994E-0BF3-1F20-DE7161524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58467-3B4A-3AC6-8208-3198E7691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F61EF-5383-2037-CF87-C1E6BB4FB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5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B5BD-47E8-A5FC-A678-2DFDFE03B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9114DB-7A8F-3639-692E-0DD0301EB2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70AB5-A43F-8BCF-DA19-D56115A82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82E93-1E91-360D-075A-1C581D10C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3922D-498B-68AD-AC01-503DCA111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8790F-63EF-557E-C7C3-4D6E0FA1E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86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3C7CD-E9ED-31CE-CA58-F3238BBFD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110579-8ED6-5197-CF56-A01E04890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CE8B7-7DE6-BD12-FB32-362DF0E6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D74D6-C837-C227-9BA4-A54750DDD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441E9-8274-E268-B7DC-DCE311227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8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A4AC12-EC08-7848-4B26-A06E47D57A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7352-CAE1-B9A7-E361-2289A2A6B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57998-9BA1-3FE5-A80C-BBBB2CF33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A1487-A489-D871-FA5A-9825EB5BA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4DC09-53A8-A1B0-E56E-F427D90D2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5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134220-EAC6-E772-FE34-3E5F81815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813C2-2B6E-4399-59BB-F160EE417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729F6-455F-970A-9DBA-627C6F1D3F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A35AD-AE08-4D2B-94F1-D21152975AE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366CC-724E-B492-9CB7-2637BC4FA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BB37B-B323-19FE-CFDD-AF329F019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F2A4-607B-43F3-9BEA-985BC1D01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4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38F7210-2A14-22BC-98F9-BEA134357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05AF9B-2574-C6E8-587D-F1CDEFC395F1}"/>
              </a:ext>
            </a:extLst>
          </p:cNvPr>
          <p:cNvSpPr/>
          <p:nvPr/>
        </p:nvSpPr>
        <p:spPr>
          <a:xfrm>
            <a:off x="440871" y="968829"/>
            <a:ext cx="11425820" cy="827314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ysClr val="windowText" lastClr="000000"/>
                </a:solidFill>
              </a:rPr>
              <a:t>Poster presentation title</a:t>
            </a:r>
          </a:p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List of authors and co-authors</a:t>
            </a:r>
          </a:p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List of affiliated institutions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FB584EF-96B6-10FF-BD4D-803B3A8B486D}"/>
              </a:ext>
            </a:extLst>
          </p:cNvPr>
          <p:cNvSpPr/>
          <p:nvPr/>
        </p:nvSpPr>
        <p:spPr>
          <a:xfrm>
            <a:off x="440871" y="2120081"/>
            <a:ext cx="2481943" cy="1994723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A9C0EC-CC72-E438-BD8D-F0769083A756}"/>
              </a:ext>
            </a:extLst>
          </p:cNvPr>
          <p:cNvSpPr/>
          <p:nvPr/>
        </p:nvSpPr>
        <p:spPr>
          <a:xfrm>
            <a:off x="440871" y="4376951"/>
            <a:ext cx="2481943" cy="1994723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Objectives</a:t>
            </a: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9EF92FD-1106-B639-4D14-DC3341D16606}"/>
              </a:ext>
            </a:extLst>
          </p:cNvPr>
          <p:cNvSpPr/>
          <p:nvPr/>
        </p:nvSpPr>
        <p:spPr>
          <a:xfrm>
            <a:off x="3254800" y="2120080"/>
            <a:ext cx="2939173" cy="4251594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Methodology</a:t>
            </a: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EEC3B00-61BC-E1EC-FE60-0D28042CEED1}"/>
              </a:ext>
            </a:extLst>
          </p:cNvPr>
          <p:cNvSpPr/>
          <p:nvPr/>
        </p:nvSpPr>
        <p:spPr>
          <a:xfrm>
            <a:off x="9269186" y="2162666"/>
            <a:ext cx="2597505" cy="2703252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Conclusion</a:t>
            </a: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3EDA5FE-691F-4E41-1336-E87443B010CE}"/>
              </a:ext>
            </a:extLst>
          </p:cNvPr>
          <p:cNvSpPr/>
          <p:nvPr/>
        </p:nvSpPr>
        <p:spPr>
          <a:xfrm>
            <a:off x="9277729" y="5085481"/>
            <a:ext cx="2597505" cy="125353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References and or acknowledgements</a:t>
            </a: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673A482-A9F3-6FF1-F7BC-B59FEE60039E}"/>
              </a:ext>
            </a:extLst>
          </p:cNvPr>
          <p:cNvSpPr/>
          <p:nvPr/>
        </p:nvSpPr>
        <p:spPr>
          <a:xfrm>
            <a:off x="6450268" y="2120079"/>
            <a:ext cx="2552731" cy="4251594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Results</a:t>
            </a: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761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Manoj R</dc:creator>
  <cp:lastModifiedBy>Manoj R</cp:lastModifiedBy>
  <cp:revision>1</cp:revision>
  <dcterms:created xsi:type="dcterms:W3CDTF">2025-08-27T17:13:30Z</dcterms:created>
  <dcterms:modified xsi:type="dcterms:W3CDTF">2025-08-27T17:13:42Z</dcterms:modified>
</cp:coreProperties>
</file>