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7"/>
    <a:srgbClr val="8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1157" y="2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C075-1237-3956-D99F-5DD584955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0D78D-7C9F-53F6-B2AE-F5B62F88C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A0041-A8B4-2E99-5576-A99F8DE3E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5183-1023-AEFA-B75B-71D963D1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A740A-08A2-2B09-33EB-2BC7EF36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79C13-8114-F3CA-1B91-3477B49FB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14CBD-DC1F-B9F9-E279-77107BA81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A61C5-14A2-D3E1-1802-966ED0E9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A777A-E7F5-DBA8-FDA7-2C3544BA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F6831-EB78-5640-F118-15FF378C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1228-02AA-8B58-72B0-5A68B9C4C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D039E-FFBF-A6D0-4A51-77DA34E40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2CD76-04F7-72B3-488A-B383C9D34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CE4A6-19A8-1A13-BC5B-BABC23EF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14FD0-B33A-4B36-1BEF-749496585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2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F5C1B-B365-EDC4-2C72-101B644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A051B-DEC2-1AEF-C658-7025C8CE0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0E7E3-E8E2-458A-1919-7EC1D873E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C284A-7CC8-F198-9F58-310D94F1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B9775-3D43-0368-3EDC-497A9569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ABAEE0-69DA-3832-C34B-A41BA217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0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5EC6-F419-2D26-AB7A-60980D890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458E8-350F-2D30-B7C9-2FB5BE3E1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5B27F-5CBC-D91D-BC90-3AD0BCA96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65290-61C7-6FC4-5314-64CD0E2B8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CD742-31E8-6E09-0837-2571B9558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B9CE78-DF91-1535-717B-8EC306F05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CEE680-0A06-F6AC-1C0A-F534B373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B0B656-9EE9-3C61-B826-24C57FFF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8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87FD2-E2DE-4367-9564-53B2C2D9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3783-38EA-47A9-C4A2-7C0EE0C01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A6C4A-C27B-1F86-7015-A6949294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9C366-4F33-4B0E-3341-F3ABBFEA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1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A4CA3-37BC-B9AB-93F4-9FAD1CDC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27072D-EA93-3DC1-6AE5-17535F98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4BC25-2C80-8412-3306-94A32B55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1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A6B6-A850-D9E9-A013-C8C9E42A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0B4B6-191C-F8D2-480A-F1E1E2CFE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484AF-DB33-27F0-B3E5-08788D7AE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293E9-46E2-8EAA-8D64-7A56626B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7A69F-A29A-1BD0-606B-1AD934F6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A0163-0350-3D58-F657-71757C2B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02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43A2-03A1-4A59-FDD3-BCA6609C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5652E-C1D3-6154-F295-9AB5B3DF9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88FBC-1E1C-9BC6-C8DF-4F5941856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DA55C-2D06-28F3-81E2-91F0A8D6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E09B9-06FE-6460-1937-431225E8E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D687F-2D76-0254-E91C-740253D7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1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A956-C83B-CDBD-8C48-EC7A2197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21BFE-77CC-63AE-6CE7-412ABD4108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B8499-5EBA-4977-C0B7-53E6816C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46246-69F8-FA68-448F-8710D44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D65B3-6C36-C197-201C-DDD951430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9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38F396-2BD8-875A-5949-2C2784B83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DA1C5D-2B13-878B-DF7A-67CBC6EFA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54C30-F4E4-2141-CBEE-AED9844EA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B40C2-C415-DD1A-4D69-CB140B95C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8A65D-24A5-CD4D-A46E-2933687EF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0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7DFD6E-9836-3C73-7D47-310EFBE4F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CBBA8-DA6A-0FEB-02D0-A0D737B8E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823D-1F82-08BC-0585-E95FD1E23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A2499-AB5D-4FA9-8431-F3A946A7E3EB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BC8E8-A9E9-B2FA-A8BC-1290B5E42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16AE4-A6BE-7B0B-1788-C87FE6EB0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F3864-3130-4A1F-A38B-846F4D15A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1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FEA5BC-7FB7-EEBC-94DB-4544F29C9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337" y="0"/>
            <a:ext cx="12317648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4573C6-99F7-0129-4F03-95471BCDAF01}"/>
              </a:ext>
            </a:extLst>
          </p:cNvPr>
          <p:cNvSpPr/>
          <p:nvPr/>
        </p:nvSpPr>
        <p:spPr>
          <a:xfrm>
            <a:off x="168017" y="791852"/>
            <a:ext cx="11875300" cy="59050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3C10D4-2F18-670A-AC10-2D695AE5CFF9}"/>
              </a:ext>
            </a:extLst>
          </p:cNvPr>
          <p:cNvSpPr/>
          <p:nvPr/>
        </p:nvSpPr>
        <p:spPr>
          <a:xfrm>
            <a:off x="11133719" y="2524291"/>
            <a:ext cx="732972" cy="628823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8CBE5F-1DBF-2D0B-5466-396E3AB49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634" y="63139"/>
            <a:ext cx="1372295" cy="628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C9AA61-34DB-B743-AA5A-E7B957776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687" y="69432"/>
            <a:ext cx="476768" cy="60361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47EC21-5289-93DE-295D-A15855274CC8}"/>
              </a:ext>
            </a:extLst>
          </p:cNvPr>
          <p:cNvSpPr txBox="1"/>
          <p:nvPr/>
        </p:nvSpPr>
        <p:spPr>
          <a:xfrm>
            <a:off x="128225" y="38286"/>
            <a:ext cx="8092966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International Symposium of </a:t>
            </a:r>
          </a:p>
          <a:p>
            <a:pPr>
              <a:lnSpc>
                <a:spcPct val="90000"/>
              </a:lnSpc>
            </a:pPr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Rajarata University of Sri Lanka 2025</a:t>
            </a:r>
          </a:p>
        </p:txBody>
      </p:sp>
    </p:spTree>
    <p:extLst>
      <p:ext uri="{BB962C8B-B14F-4D97-AF65-F5344CB8AC3E}">
        <p14:creationId xmlns:p14="http://schemas.microsoft.com/office/powerpoint/2010/main" val="3265720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Display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Manoj R</dc:creator>
  <cp:lastModifiedBy>Manoj R</cp:lastModifiedBy>
  <cp:revision>3</cp:revision>
  <dcterms:created xsi:type="dcterms:W3CDTF">2025-08-27T09:53:30Z</dcterms:created>
  <dcterms:modified xsi:type="dcterms:W3CDTF">2025-08-27T09:58:21Z</dcterms:modified>
</cp:coreProperties>
</file>